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63" r:id="rId6"/>
    <p:sldId id="269" r:id="rId7"/>
    <p:sldId id="270" r:id="rId8"/>
    <p:sldId id="265" r:id="rId9"/>
    <p:sldId id="266" r:id="rId10"/>
    <p:sldId id="267" r:id="rId11"/>
    <p:sldId id="280" r:id="rId12"/>
    <p:sldId id="274" r:id="rId13"/>
    <p:sldId id="276" r:id="rId14"/>
    <p:sldId id="277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67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48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58BB-DE22-47DE-97B4-7819F834B27C}" type="datetimeFigureOut">
              <a:rPr lang="pl-PL" smtClean="0"/>
              <a:pPr/>
              <a:t>2020-04-06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6F13-0512-4499-B227-267B0B99784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WIELKI TYDZIEŃ</a:t>
            </a:r>
            <a:endParaRPr lang="pl-PL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0254"/>
          </a:xfrm>
        </p:spPr>
        <p:txBody>
          <a:bodyPr anchor="ctr">
            <a:noAutofit/>
          </a:bodyPr>
          <a:lstStyle/>
          <a:p>
            <a:r>
              <a:rPr lang="pl-PL" sz="2000" dirty="0" smtClean="0">
                <a:solidFill>
                  <a:schemeClr val="tx1"/>
                </a:solidFill>
              </a:rPr>
              <a:t>Zapraszam Cię dzisiaj do poznania poszczególnych dni. </a:t>
            </a:r>
            <a:r>
              <a:rPr lang="pl-PL" sz="2000" dirty="0" smtClean="0">
                <a:solidFill>
                  <a:schemeClr val="tx1"/>
                </a:solidFill>
              </a:rPr>
              <a:t>Są </a:t>
            </a:r>
            <a:r>
              <a:rPr lang="pl-PL" sz="2000" dirty="0" smtClean="0">
                <a:solidFill>
                  <a:schemeClr val="tx1"/>
                </a:solidFill>
              </a:rPr>
              <a:t>to najważniejsze dni roku dla każdego chrześcijanina. Pragnę pokazać Ci co wyjątkowego wydarzyło się w dni poprzedzające Zmartwychwstanie Pana Jezusa. Mówimy o nich Wielki Czwartek, Wielki Piątek, Wielka Sobota oraz Niedziela Zmartwychwstania Pana Jezusa.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pl-PL" sz="3100" b="1" dirty="0" smtClean="0"/>
              <a:t>Wielka Sobota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To dzień , w którym trwamy na modlitwie przy Jezusie złożonym w grobie.</a:t>
            </a:r>
            <a:br>
              <a:rPr lang="pl-PL" sz="2000" dirty="0" smtClean="0"/>
            </a:br>
            <a:r>
              <a:rPr lang="pl-PL" sz="2000" dirty="0" smtClean="0"/>
              <a:t> Jest to dzień ciszy.</a:t>
            </a:r>
            <a:endParaRPr lang="pl-PL" dirty="0"/>
          </a:p>
        </p:txBody>
      </p:sp>
      <p:pic>
        <p:nvPicPr>
          <p:cNvPr id="1027" name="Picture 3" descr="C:\Users\Gabriela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85736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72452" cy="1162050"/>
          </a:xfrm>
        </p:spPr>
        <p:txBody>
          <a:bodyPr anchor="t">
            <a:noAutofit/>
          </a:bodyPr>
          <a:lstStyle/>
          <a:p>
            <a:pPr algn="just"/>
            <a:r>
              <a:rPr lang="pl-PL" b="0" dirty="0" smtClean="0"/>
              <a:t>Wielka Sobota  to również dzień przygotowania święconki. W tym roku nie możemy iść do kościoła poświęcić pokarmów, ale możemy przygotować koszyczek, by </a:t>
            </a:r>
            <a:r>
              <a:rPr lang="pl-PL" dirty="0" smtClean="0"/>
              <a:t>przypominać sobie, że to co posiadamy jest wielkim darem od Boga.</a:t>
            </a:r>
            <a:endParaRPr lang="pl-PL" dirty="0"/>
          </a:p>
        </p:txBody>
      </p:sp>
      <p:pic>
        <p:nvPicPr>
          <p:cNvPr id="5" name="Symbol zastępczy zawartości 4" descr="unnam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1857364"/>
            <a:ext cx="3924000" cy="39240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643050"/>
            <a:ext cx="3328982" cy="448311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Symbolika wielkanocnego koszyka:</a:t>
            </a:r>
          </a:p>
          <a:p>
            <a:r>
              <a:rPr lang="pl-PL" sz="1600" b="1" dirty="0" smtClean="0"/>
              <a:t>Baranek: </a:t>
            </a:r>
            <a:r>
              <a:rPr lang="pl-PL" sz="1600" dirty="0" smtClean="0"/>
              <a:t>symbol Jezusa  Zmartwychwstałego, Baranka Bożego</a:t>
            </a:r>
          </a:p>
          <a:p>
            <a:r>
              <a:rPr lang="pl-PL" sz="1600" b="1" dirty="0" smtClean="0"/>
              <a:t>Jajko: </a:t>
            </a:r>
            <a:r>
              <a:rPr lang="pl-PL" sz="1600" dirty="0" smtClean="0"/>
              <a:t>symbol nowego życia, zwycięstwa  życia nad śmiercią.</a:t>
            </a:r>
          </a:p>
          <a:p>
            <a:r>
              <a:rPr lang="pl-PL" sz="1600" b="1" dirty="0" smtClean="0"/>
              <a:t>Chleb: </a:t>
            </a:r>
            <a:r>
              <a:rPr lang="pl-PL" sz="1600" dirty="0" smtClean="0"/>
              <a:t>Jezus  mówił o sobie, że jest Chlebem Życia. To również przypomnienie Eucharystii.</a:t>
            </a:r>
          </a:p>
          <a:p>
            <a:r>
              <a:rPr lang="pl-PL" sz="1600" b="1" dirty="0" smtClean="0"/>
              <a:t>Wędlina:</a:t>
            </a:r>
            <a:r>
              <a:rPr lang="pl-PL" sz="1600" dirty="0" smtClean="0"/>
              <a:t> to symbol baranka.</a:t>
            </a:r>
          </a:p>
          <a:p>
            <a:r>
              <a:rPr lang="pl-PL" sz="1600" b="1" dirty="0" smtClean="0"/>
              <a:t>Chrzan: </a:t>
            </a:r>
            <a:r>
              <a:rPr lang="pl-PL" sz="1600" dirty="0" smtClean="0"/>
              <a:t>symbol  goryczy- cierpienia Jezusa.</a:t>
            </a:r>
          </a:p>
          <a:p>
            <a:r>
              <a:rPr lang="pl-PL" sz="1600" b="1" dirty="0" smtClean="0"/>
              <a:t>Sól: </a:t>
            </a:r>
            <a:r>
              <a:rPr lang="pl-PL" sz="1600" dirty="0" smtClean="0"/>
              <a:t>jest przypomnieniem, że chrześcijanie mają być ,, solą świata”.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13397" y="500042"/>
            <a:ext cx="431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Wykonanie ćwiczeń z książek 5-latki </a:t>
            </a:r>
            <a:r>
              <a:rPr lang="pl-PL" smtClean="0"/>
              <a:t>i 4-latki:</a:t>
            </a:r>
            <a:endParaRPr lang="pl-PL" dirty="0"/>
          </a:p>
        </p:txBody>
      </p:sp>
      <p:pic>
        <p:nvPicPr>
          <p:cNvPr id="2050" name="Picture 2" descr="C:\Users\Gabriela\Desktop\Wielka sobota-Pan Jezus w grobie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71472" y="1214422"/>
            <a:ext cx="2429255" cy="2340000"/>
          </a:xfrm>
          <a:prstGeom prst="rect">
            <a:avLst/>
          </a:prstGeom>
          <a:noFill/>
        </p:spPr>
      </p:pic>
      <p:pic>
        <p:nvPicPr>
          <p:cNvPr id="2051" name="Picture 3" descr="C:\Users\Gabriela\Desktop\Wielka sobota- Pan Jezus w grobie 1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00034" y="3929066"/>
            <a:ext cx="2367030" cy="2340000"/>
          </a:xfrm>
          <a:prstGeom prst="rect">
            <a:avLst/>
          </a:prstGeom>
          <a:noFill/>
        </p:spPr>
      </p:pic>
      <p:pic>
        <p:nvPicPr>
          <p:cNvPr id="2052" name="Picture 4" descr="C:\Users\Gabriela\Desktop\pisanki.pn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t="12775" r="4013"/>
          <a:stretch>
            <a:fillRect/>
          </a:stretch>
        </p:blipFill>
        <p:spPr bwMode="auto">
          <a:xfrm>
            <a:off x="3357554" y="1285860"/>
            <a:ext cx="2741770" cy="2340000"/>
          </a:xfrm>
          <a:prstGeom prst="rect">
            <a:avLst/>
          </a:prstGeom>
          <a:noFill/>
        </p:spPr>
      </p:pic>
      <p:pic>
        <p:nvPicPr>
          <p:cNvPr id="2053" name="Picture 5" descr="C:\Users\Gabriela\Desktop\pisanki 1.png"/>
          <p:cNvPicPr>
            <a:picLocks noChangeAspect="1" noChangeArrowheads="1"/>
          </p:cNvPicPr>
          <p:nvPr/>
        </p:nvPicPr>
        <p:blipFill>
          <a:blip r:embed="rId5">
            <a:lum bright="-14000"/>
          </a:blip>
          <a:srcRect l="21875" t="30555" r="42187" b="12500"/>
          <a:stretch>
            <a:fillRect/>
          </a:stretch>
        </p:blipFill>
        <p:spPr bwMode="auto">
          <a:xfrm>
            <a:off x="3357554" y="4000504"/>
            <a:ext cx="2625366" cy="2340000"/>
          </a:xfrm>
          <a:prstGeom prst="rect">
            <a:avLst/>
          </a:prstGeom>
          <a:noFill/>
        </p:spPr>
      </p:pic>
      <p:pic>
        <p:nvPicPr>
          <p:cNvPr id="2054" name="Picture 6" descr="C:\Users\Gabriela\Desktop\pokarmy w koszyku wielkanocnym.pn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r="3890"/>
          <a:stretch>
            <a:fillRect/>
          </a:stretch>
        </p:blipFill>
        <p:spPr bwMode="auto">
          <a:xfrm>
            <a:off x="6429388" y="1285860"/>
            <a:ext cx="2301112" cy="2340000"/>
          </a:xfrm>
          <a:prstGeom prst="rect">
            <a:avLst/>
          </a:prstGeom>
          <a:noFill/>
        </p:spPr>
      </p:pic>
      <p:pic>
        <p:nvPicPr>
          <p:cNvPr id="2055" name="Picture 7" descr="C:\Users\Gabriela\Desktop\koszyk wielkanocy 1.pn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r="4663"/>
          <a:stretch>
            <a:fillRect/>
          </a:stretch>
        </p:blipFill>
        <p:spPr bwMode="auto">
          <a:xfrm>
            <a:off x="6572264" y="3929066"/>
            <a:ext cx="2275506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 anchor="t">
            <a:normAutofit fontScale="90000"/>
          </a:bodyPr>
          <a:lstStyle/>
          <a:p>
            <a:r>
              <a:rPr lang="pl-PL" sz="2400" b="1" u="dbl" dirty="0" smtClean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</a:rPr>
              <a:t>Niedziela Zmartwychwstania Pana Jezusa.</a:t>
            </a:r>
            <a:br>
              <a:rPr lang="pl-PL" sz="2400" b="1" u="dbl" dirty="0" smtClean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</a:rPr>
            </a:br>
            <a:r>
              <a:rPr lang="pl-PL" sz="2000" dirty="0" smtClean="0">
                <a:uFill>
                  <a:solidFill>
                    <a:srgbClr val="FFC000"/>
                  </a:solidFill>
                </a:uFill>
              </a:rPr>
              <a:t>To dzień wielkiej radości- Jezus zmartwychwstał!!! Przekonały się o tym niewiasty, które przyszły do grobu Jezusa. Mimo, że grobu strzegli żołnierze okazało się, że kamień jest odsunięty a grób jest pusty  (ćwiczenie dla 5-latków). </a:t>
            </a:r>
            <a:endParaRPr lang="pl-PL" sz="2400" b="1" u="dbl" dirty="0">
              <a:solidFill>
                <a:srgbClr val="FF0000"/>
              </a:solidFill>
              <a:uFill>
                <a:solidFill>
                  <a:srgbClr val="FFC000"/>
                </a:solidFill>
              </a:uFill>
            </a:endParaRPr>
          </a:p>
        </p:txBody>
      </p:sp>
      <p:pic>
        <p:nvPicPr>
          <p:cNvPr id="3074" name="Picture 2" descr="C:\Users\Gabriela\Desktop\Jezus zmartwychstał.pn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642910" y="2143116"/>
            <a:ext cx="3678656" cy="3600000"/>
          </a:xfrm>
          <a:prstGeom prst="rect">
            <a:avLst/>
          </a:prstGeom>
          <a:noFill/>
        </p:spPr>
      </p:pic>
      <p:pic>
        <p:nvPicPr>
          <p:cNvPr id="3075" name="Picture 3" descr="C:\Users\Gabriela\Desktop\Zmartwychstanie 1.pn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1911"/>
          <a:stretch>
            <a:fillRect/>
          </a:stretch>
        </p:blipFill>
        <p:spPr bwMode="auto">
          <a:xfrm>
            <a:off x="4929190" y="2214554"/>
            <a:ext cx="3666562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briela\Desktop\Wielkanoc-Jezus żyje.pn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r="1659"/>
          <a:stretch>
            <a:fillRect/>
          </a:stretch>
        </p:blipFill>
        <p:spPr bwMode="auto">
          <a:xfrm>
            <a:off x="714348" y="857232"/>
            <a:ext cx="3522797" cy="3600000"/>
          </a:xfrm>
          <a:prstGeom prst="rect">
            <a:avLst/>
          </a:prstGeom>
          <a:noFill/>
        </p:spPr>
      </p:pic>
      <p:pic>
        <p:nvPicPr>
          <p:cNvPr id="4099" name="Picture 3" descr="C:\Users\Gabriela\Desktop\Wielkanoc-Jezus żyje 1.pn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445" r="1226"/>
          <a:stretch>
            <a:fillRect/>
          </a:stretch>
        </p:blipFill>
        <p:spPr bwMode="auto">
          <a:xfrm>
            <a:off x="4929190" y="857232"/>
            <a:ext cx="3554529" cy="3600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214810" y="450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392960" y="428604"/>
            <a:ext cx="235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Ćwiczenie dla 4-latków.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33903" y="4786322"/>
            <a:ext cx="7876195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Jezus zmartwychwstał to znaczy, </a:t>
            </a:r>
          </a:p>
          <a:p>
            <a:pPr algn="ctr"/>
            <a:r>
              <a:rPr lang="pl-P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że żyje i jest pośród nas!!!</a:t>
            </a:r>
            <a:endParaRPr lang="pl-PL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357166"/>
            <a:ext cx="8368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 smtClean="0"/>
              <a:t>Wielki Czwartek</a:t>
            </a:r>
          </a:p>
          <a:p>
            <a:pPr algn="ctr"/>
            <a:r>
              <a:rPr lang="pl-PL" dirty="0" smtClean="0"/>
              <a:t>To dzień, w którym wspominamy spotkanie Pana Jezusa z Apostołami w </a:t>
            </a:r>
            <a:r>
              <a:rPr lang="pl-PL" b="1" dirty="0" smtClean="0"/>
              <a:t>Wieczerniku. </a:t>
            </a:r>
          </a:p>
          <a:p>
            <a:pPr algn="ctr"/>
            <a:r>
              <a:rPr lang="pl-PL" dirty="0" smtClean="0"/>
              <a:t>Zanim apostołowie spożyli wieczerzę Pan Jezus umył wszystkim nogi. </a:t>
            </a:r>
            <a:r>
              <a:rPr lang="pl-PL" b="1" dirty="0" smtClean="0"/>
              <a:t>Był to gest </a:t>
            </a:r>
          </a:p>
          <a:p>
            <a:pPr algn="ctr"/>
            <a:r>
              <a:rPr lang="pl-PL" b="1" dirty="0" smtClean="0"/>
              <a:t>oznaczający wielką miłość wobec innych i pokorę</a:t>
            </a:r>
            <a:r>
              <a:rPr lang="pl-PL" dirty="0" smtClean="0"/>
              <a:t>. Jezus poprosił, by wszyscy pamiętali,</a:t>
            </a:r>
          </a:p>
          <a:p>
            <a:pPr algn="ctr"/>
            <a:r>
              <a:rPr lang="pl-PL" dirty="0" smtClean="0"/>
              <a:t>Że najważniejszą sprawą w życiu jest kochać dobrego Boga i być dobrym dla innych. </a:t>
            </a:r>
            <a:endParaRPr lang="pl-PL" dirty="0"/>
          </a:p>
        </p:txBody>
      </p:sp>
      <p:pic>
        <p:nvPicPr>
          <p:cNvPr id="5" name="irc_mi" descr="Podobny obraz"/>
          <p:cNvPicPr/>
          <p:nvPr/>
        </p:nvPicPr>
        <p:blipFill>
          <a:blip r:embed="rId2">
            <a:lum bright="10000"/>
          </a:blip>
          <a:srcRect l="1194" t="1854" r="1231" b="9424"/>
          <a:stretch>
            <a:fillRect/>
          </a:stretch>
        </p:blipFill>
        <p:spPr bwMode="auto">
          <a:xfrm>
            <a:off x="857224" y="2143116"/>
            <a:ext cx="7196477" cy="431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36370" y="785794"/>
            <a:ext cx="367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Ćwiczenie do wykonania dla 5-latków</a:t>
            </a:r>
            <a:endParaRPr lang="pl-PL" dirty="0"/>
          </a:p>
        </p:txBody>
      </p:sp>
      <p:pic>
        <p:nvPicPr>
          <p:cNvPr id="3" name="Symbol zastępczy zawartości 6" descr="Jezus umywa nogi.png"/>
          <p:cNvPicPr>
            <a:picLocks noChangeAspect="1"/>
          </p:cNvPicPr>
          <p:nvPr/>
        </p:nvPicPr>
        <p:blipFill>
          <a:blip r:embed="rId2">
            <a:lum bright="-30000"/>
          </a:blip>
          <a:stretch>
            <a:fillRect/>
          </a:stretch>
        </p:blipFill>
        <p:spPr>
          <a:xfrm>
            <a:off x="214282" y="1928802"/>
            <a:ext cx="4040188" cy="3891983"/>
          </a:xfrm>
          <a:prstGeom prst="rect">
            <a:avLst/>
          </a:prstGeom>
        </p:spPr>
      </p:pic>
      <p:pic>
        <p:nvPicPr>
          <p:cNvPr id="4" name="Symbol zastępczy zawartości 7" descr="Wielki Czwartek-Jezus umywa nogi 1.png"/>
          <p:cNvPicPr>
            <a:picLocks noChangeAspect="1"/>
          </p:cNvPicPr>
          <p:nvPr/>
        </p:nvPicPr>
        <p:blipFill>
          <a:blip r:embed="rId3">
            <a:lum bright="-30000"/>
          </a:blip>
          <a:stretch>
            <a:fillRect/>
          </a:stretch>
        </p:blipFill>
        <p:spPr>
          <a:xfrm>
            <a:off x="4857752" y="1857364"/>
            <a:ext cx="4041775" cy="3937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2844" y="214290"/>
            <a:ext cx="8786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Następnie Pan Jezus w czasie uczty połamał </a:t>
            </a:r>
            <a:r>
              <a:rPr lang="pl-PL" dirty="0" smtClean="0"/>
              <a:t>chleb </a:t>
            </a:r>
            <a:r>
              <a:rPr lang="pl-PL" dirty="0" smtClean="0"/>
              <a:t>i dawał go swoim przyjaciołom mówiąc: ,,</a:t>
            </a:r>
            <a:r>
              <a:rPr lang="pl-PL" b="1" dirty="0" smtClean="0"/>
              <a:t>To jest Ciało moje, które za was będzie wydane: to czyńcie na moją pamiątkę</a:t>
            </a:r>
            <a:r>
              <a:rPr lang="pl-PL" b="1" dirty="0" smtClean="0"/>
              <a:t>.’’</a:t>
            </a:r>
          </a:p>
          <a:p>
            <a:pPr algn="ctr"/>
            <a:r>
              <a:rPr lang="pl-PL" dirty="0" smtClean="0"/>
              <a:t>(</a:t>
            </a:r>
            <a:r>
              <a:rPr lang="pl-PL" dirty="0" err="1" smtClean="0"/>
              <a:t>Łk</a:t>
            </a:r>
            <a:r>
              <a:rPr lang="pl-PL" dirty="0" smtClean="0"/>
              <a:t> </a:t>
            </a:r>
            <a:r>
              <a:rPr lang="pl-PL" dirty="0" smtClean="0"/>
              <a:t>22,19</a:t>
            </a:r>
            <a:r>
              <a:rPr lang="pl-PL" dirty="0" smtClean="0"/>
              <a:t>).Potem wziął kielich z winem i powiedział: ,,</a:t>
            </a:r>
            <a:r>
              <a:rPr lang="pl-PL" b="1" dirty="0" smtClean="0"/>
              <a:t>Ten kielich to Nowe Przymierze we krwi mojej, która za was będzie wylana”</a:t>
            </a:r>
            <a:r>
              <a:rPr lang="pl-PL" dirty="0" smtClean="0"/>
              <a:t> (</a:t>
            </a:r>
            <a:r>
              <a:rPr lang="pl-PL" dirty="0" err="1" smtClean="0"/>
              <a:t>Łk</a:t>
            </a:r>
            <a:r>
              <a:rPr lang="pl-PL" dirty="0" smtClean="0"/>
              <a:t> 22,20</a:t>
            </a:r>
            <a:r>
              <a:rPr lang="pl-PL" dirty="0" smtClean="0"/>
              <a:t>). </a:t>
            </a:r>
            <a:r>
              <a:rPr lang="pl-PL" dirty="0" smtClean="0"/>
              <a:t>Dziś to co robił Pan Jezus powtarza ksiądz w czasie Mszy Świętej. Błogosławi i rozdaje ludziom chleb-wyjątkowy Chleb.</a:t>
            </a:r>
            <a:endParaRPr lang="pl-PL" dirty="0"/>
          </a:p>
        </p:txBody>
      </p:sp>
      <p:pic>
        <p:nvPicPr>
          <p:cNvPr id="4" name="Symbol zastępczy zawartości 6" descr="wielki-czwart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058"/>
            <a:ext cx="4759946" cy="2682000"/>
          </a:xfrm>
          <a:prstGeom prst="rect">
            <a:avLst/>
          </a:prstGeom>
        </p:spPr>
      </p:pic>
      <p:pic>
        <p:nvPicPr>
          <p:cNvPr id="5" name="Symbol zastępczy zawartości 7" descr="foto45569midi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786058"/>
            <a:ext cx="4041775" cy="2681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pl-PL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Ciało i Krew Syna Bożego</a:t>
            </a:r>
            <a:br>
              <a:rPr lang="pl-PL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pod postaciami chleba i wina.</a:t>
            </a:r>
            <a:br>
              <a:rPr lang="pl-PL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1600" dirty="0" smtClean="0"/>
              <a:t>(Ćwiczenie w książce dla 5 latków.)</a:t>
            </a:r>
            <a:endParaRPr lang="pl-PL" sz="1600" dirty="0"/>
          </a:p>
        </p:txBody>
      </p:sp>
      <p:pic>
        <p:nvPicPr>
          <p:cNvPr id="5" name="Symbol zastępczy zawartości 4" descr="Ostatnia wieczerza.pn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/>
          </a:blip>
          <a:srcRect t="16101" r="2711"/>
          <a:stretch>
            <a:fillRect/>
          </a:stretch>
        </p:blipFill>
        <p:spPr>
          <a:xfrm>
            <a:off x="428596" y="2143116"/>
            <a:ext cx="3929090" cy="3196257"/>
          </a:xfrm>
        </p:spPr>
      </p:pic>
      <p:pic>
        <p:nvPicPr>
          <p:cNvPr id="6" name="Symbol zastępczy zawartości 5" descr="Ostatnia wieczerza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20000"/>
          </a:blip>
          <a:srcRect t="15129"/>
          <a:stretch>
            <a:fillRect/>
          </a:stretch>
        </p:blipFill>
        <p:spPr>
          <a:xfrm>
            <a:off x="4643438" y="2071678"/>
            <a:ext cx="4038600" cy="33170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214290"/>
            <a:ext cx="851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Po wieczerzy z apostołami Pan Jezus udał się do </a:t>
            </a:r>
            <a:r>
              <a:rPr lang="pl-PL" b="1" dirty="0" smtClean="0"/>
              <a:t>Ogrodu Oliwnego , </a:t>
            </a:r>
            <a:r>
              <a:rPr lang="pl-PL" dirty="0" smtClean="0"/>
              <a:t>by się modlić.</a:t>
            </a:r>
          </a:p>
          <a:p>
            <a:pPr algn="ctr"/>
            <a:r>
              <a:rPr lang="pl-PL" dirty="0" smtClean="0"/>
              <a:t>Tam  został aresztowany.</a:t>
            </a:r>
            <a:endParaRPr lang="pl-PL" dirty="0"/>
          </a:p>
        </p:txBody>
      </p:sp>
      <p:pic>
        <p:nvPicPr>
          <p:cNvPr id="3" name="Picture 2" descr="C:\Users\Gabriela\Desktop\jezus-w-ogrodzie-oliwnym-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142984"/>
            <a:ext cx="3870968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0302" y="571480"/>
            <a:ext cx="8663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Wielki Piątek </a:t>
            </a:r>
          </a:p>
          <a:p>
            <a:pPr algn="ctr"/>
            <a:r>
              <a:rPr lang="pl-PL" dirty="0" smtClean="0"/>
              <a:t>To dzień , w którym wspominamy mękę i śmierć Pana Jezusa na Krzyżu. </a:t>
            </a:r>
          </a:p>
          <a:p>
            <a:pPr algn="ctr"/>
            <a:r>
              <a:rPr lang="pl-PL" dirty="0" smtClean="0"/>
              <a:t>Szczególne znaczenie ma dla nas </a:t>
            </a:r>
            <a:r>
              <a:rPr lang="pl-PL" b="1" dirty="0" smtClean="0"/>
              <a:t>krzyż, który jest znakiem wielkiej miłości Jezusa do ludzi.</a:t>
            </a:r>
          </a:p>
        </p:txBody>
      </p:sp>
      <p:pic>
        <p:nvPicPr>
          <p:cNvPr id="3" name="Picture 2" descr="C:\Users\Gabriela\Desktop\Droga Krzyżowa.pn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857224" y="2500306"/>
            <a:ext cx="2975496" cy="2880000"/>
          </a:xfrm>
          <a:prstGeom prst="rect">
            <a:avLst/>
          </a:prstGeom>
          <a:noFill/>
        </p:spPr>
      </p:pic>
      <p:pic>
        <p:nvPicPr>
          <p:cNvPr id="4" name="Symbol zastępczy zawartości 4" descr="Droga Krzyżowa 1.png"/>
          <p:cNvPicPr>
            <a:picLocks noChangeAspect="1"/>
          </p:cNvPicPr>
          <p:nvPr/>
        </p:nvPicPr>
        <p:blipFill>
          <a:blip r:embed="rId3">
            <a:lum bright="-20000"/>
          </a:blip>
          <a:srcRect l="1335" t="2056" r="2235"/>
          <a:stretch>
            <a:fillRect/>
          </a:stretch>
        </p:blipFill>
        <p:spPr>
          <a:xfrm>
            <a:off x="5286380" y="2500306"/>
            <a:ext cx="2966683" cy="2880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769248" y="1785926"/>
            <a:ext cx="160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Ćwiczenie dla 5-latków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24096" y="285728"/>
            <a:ext cx="5295809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Cierpi Jezus za me czyny,</a:t>
            </a:r>
          </a:p>
          <a:p>
            <a:pPr algn="ctr"/>
            <a:r>
              <a:rPr lang="pl-PL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choć sam nie ma żadnej winy.</a:t>
            </a:r>
            <a:endParaRPr lang="pl-PL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36017" y="1357298"/>
            <a:ext cx="4071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dirty="0" smtClean="0"/>
          </a:p>
          <a:p>
            <a:pPr algn="ctr"/>
            <a:r>
              <a:rPr lang="pl-PL" sz="1600" dirty="0" smtClean="0"/>
              <a:t>Wykonanie </a:t>
            </a:r>
            <a:r>
              <a:rPr lang="pl-PL" sz="1600" dirty="0" smtClean="0"/>
              <a:t>ćwiczenia w książce 5-latki:</a:t>
            </a:r>
          </a:p>
          <a:p>
            <a:endParaRPr lang="pl-PL" dirty="0"/>
          </a:p>
        </p:txBody>
      </p:sp>
      <p:pic>
        <p:nvPicPr>
          <p:cNvPr id="3074" name="Picture 2" descr="C:\Users\Gabriela\Desktop\Pan Jezus na krzyżu.pn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642910" y="2500306"/>
            <a:ext cx="3528595" cy="3600000"/>
          </a:xfrm>
          <a:prstGeom prst="rect">
            <a:avLst/>
          </a:prstGeom>
          <a:noFill/>
        </p:spPr>
      </p:pic>
      <p:pic>
        <p:nvPicPr>
          <p:cNvPr id="3075" name="Picture 3" descr="C:\Users\Gabriela\Desktop\Pan Jezus na krzyżu 1.pn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4786314" y="2500306"/>
            <a:ext cx="367813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a\Desktop\4 krzyż- cierpienie i śmierć Jezus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647603" cy="3600000"/>
          </a:xfrm>
          <a:prstGeom prst="rect">
            <a:avLst/>
          </a:prstGeom>
          <a:noFill/>
        </p:spPr>
      </p:pic>
      <p:pic>
        <p:nvPicPr>
          <p:cNvPr id="1027" name="Picture 3" descr="C:\Users\Gabriela\Desktop\Krzyż- cierpienie i śmierć Jezusa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3512052" cy="3600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214414" y="4572008"/>
            <a:ext cx="6643734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Zadanie przedstawione powyżej jest dla 4-latków. </a:t>
            </a:r>
          </a:p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Zagadka dla wszystkich: </a:t>
            </a:r>
          </a:p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Stał za miastem na górze</a:t>
            </a:r>
          </a:p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</a:t>
            </a:r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drewna ramiona miał duże.</a:t>
            </a:r>
          </a:p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 nim Jezus umierał,</a:t>
            </a:r>
          </a:p>
          <a:p>
            <a:pPr algn="ctr"/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iebo </a:t>
            </a:r>
            <a:r>
              <a:rPr lang="pl-PL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ludziom otwierał.</a:t>
            </a:r>
            <a:endParaRPr lang="pl-PL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445</Words>
  <Application>Microsoft Office PowerPoint</Application>
  <PresentationFormat>Pokaz na ekranie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WIELKI TYDZIEŃ</vt:lpstr>
      <vt:lpstr>Slajd 2</vt:lpstr>
      <vt:lpstr>Slajd 3</vt:lpstr>
      <vt:lpstr>Slajd 4</vt:lpstr>
      <vt:lpstr>Ciało i Krew Syna Bożego pod postaciami chleba i wina. (Ćwiczenie w książce dla 5 latków.)</vt:lpstr>
      <vt:lpstr>Slajd 6</vt:lpstr>
      <vt:lpstr>Slajd 7</vt:lpstr>
      <vt:lpstr>Slajd 8</vt:lpstr>
      <vt:lpstr>Slajd 9</vt:lpstr>
      <vt:lpstr>Wielka Sobota To dzień , w którym trwamy na modlitwie przy Jezusie złożonym w grobie.  Jest to dzień ciszy.</vt:lpstr>
      <vt:lpstr>Wielka Sobota  to również dzień przygotowania święconki. W tym roku nie możemy iść do kościoła poświęcić pokarmów, ale możemy przygotować koszyczek, by przypominać sobie, że to co posiadamy jest wielkim darem od Boga.</vt:lpstr>
      <vt:lpstr>Slajd 12</vt:lpstr>
      <vt:lpstr>Niedziela Zmartwychwstania Pana Jezusa. To dzień wielkiej radości- Jezus zmartwychwstał!!! Przekonały się o tym niewiasty, które przyszły do grobu Jezusa. Mimo, że grobu strzegli żołnierze okazało się, że kamień jest odsunięty a grób jest pusty  (ćwiczenie dla 5-latków). 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Wielki Tydzień</dc:title>
  <dc:creator>Gabriela</dc:creator>
  <cp:lastModifiedBy>Gabriela</cp:lastModifiedBy>
  <cp:revision>37</cp:revision>
  <dcterms:created xsi:type="dcterms:W3CDTF">2020-04-06T08:41:28Z</dcterms:created>
  <dcterms:modified xsi:type="dcterms:W3CDTF">2020-04-06T21:54:06Z</dcterms:modified>
</cp:coreProperties>
</file>